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82" r:id="rId6"/>
    <p:sldId id="260" r:id="rId7"/>
    <p:sldId id="262" r:id="rId8"/>
    <p:sldId id="270" r:id="rId9"/>
    <p:sldId id="281" r:id="rId10"/>
    <p:sldId id="286" r:id="rId11"/>
    <p:sldId id="271" r:id="rId12"/>
    <p:sldId id="296" r:id="rId13"/>
    <p:sldId id="290" r:id="rId14"/>
    <p:sldId id="292" r:id="rId15"/>
    <p:sldId id="293" r:id="rId16"/>
    <p:sldId id="294" r:id="rId17"/>
    <p:sldId id="288" r:id="rId18"/>
    <p:sldId id="278" r:id="rId19"/>
    <p:sldId id="279" r:id="rId20"/>
    <p:sldId id="280" r:id="rId21"/>
    <p:sldId id="274" r:id="rId22"/>
    <p:sldId id="304" r:id="rId23"/>
    <p:sldId id="305" r:id="rId24"/>
    <p:sldId id="306" r:id="rId25"/>
    <p:sldId id="298" r:id="rId26"/>
    <p:sldId id="269" r:id="rId27"/>
    <p:sldId id="295" r:id="rId28"/>
    <p:sldId id="291" r:id="rId29"/>
    <p:sldId id="300" r:id="rId30"/>
    <p:sldId id="301" r:id="rId31"/>
    <p:sldId id="302" r:id="rId32"/>
    <p:sldId id="264" r:id="rId33"/>
    <p:sldId id="284" r:id="rId34"/>
    <p:sldId id="285" r:id="rId35"/>
    <p:sldId id="25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4660"/>
  </p:normalViewPr>
  <p:slideViewPr>
    <p:cSldViewPr snapToGrid="0">
      <p:cViewPr varScale="1">
        <p:scale>
          <a:sx n="57" d="100"/>
          <a:sy n="57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oinsportsblog.wordpress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07067" y="209974"/>
            <a:ext cx="7766936" cy="1218776"/>
          </a:xfrm>
        </p:spPr>
        <p:txBody>
          <a:bodyPr/>
          <a:lstStyle/>
          <a:p>
            <a:pPr algn="ctr"/>
            <a:r>
              <a:rPr lang="de-DE" sz="6600" b="1" dirty="0" err="1" smtClean="0"/>
              <a:t>JoinSports</a:t>
            </a:r>
            <a:endParaRPr lang="de-DE" sz="66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07067" y="5353853"/>
            <a:ext cx="7766936" cy="1096899"/>
          </a:xfrm>
        </p:spPr>
        <p:txBody>
          <a:bodyPr/>
          <a:lstStyle/>
          <a:p>
            <a:pPr algn="l"/>
            <a:r>
              <a:rPr lang="de-DE" dirty="0" smtClean="0"/>
              <a:t>Gruppenmitglieder: </a:t>
            </a:r>
            <a:br>
              <a:rPr lang="de-DE" dirty="0" smtClean="0"/>
            </a:br>
            <a:r>
              <a:rPr lang="de-DE" dirty="0" smtClean="0"/>
              <a:t>Timo Rautenberg, Alexander </a:t>
            </a:r>
            <a:r>
              <a:rPr lang="de-DE" dirty="0" err="1" smtClean="0"/>
              <a:t>Bierenstiel</a:t>
            </a:r>
            <a:r>
              <a:rPr lang="de-DE" dirty="0" smtClean="0"/>
              <a:t>, Dominik Schmitt</a:t>
            </a:r>
          </a:p>
          <a:p>
            <a:pPr algn="l"/>
            <a:r>
              <a:rPr lang="de-DE" dirty="0" smtClean="0"/>
              <a:t>Datum:	20. Juni 2017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96" y="1523113"/>
            <a:ext cx="3748077" cy="3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50569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30581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Burndown</a:t>
            </a:r>
            <a:r>
              <a:rPr lang="de-DE" sz="2800" dirty="0" smtClean="0"/>
              <a:t> Chart: Final Sprint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5" y="2343169"/>
            <a:ext cx="8833873" cy="359428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791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00441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844775"/>
            <a:ext cx="8596668" cy="4406872"/>
          </a:xfrm>
        </p:spPr>
        <p:txBody>
          <a:bodyPr/>
          <a:lstStyle/>
          <a:p>
            <a:r>
              <a:rPr lang="de-DE" sz="2800" dirty="0" smtClean="0"/>
              <a:t>Langzeitplanung via MS Project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16"/>
          <a:stretch/>
        </p:blipFill>
        <p:spPr>
          <a:xfrm>
            <a:off x="507366" y="1605245"/>
            <a:ext cx="5958225" cy="4390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94" y="2954749"/>
            <a:ext cx="4475663" cy="10461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78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505690"/>
            <a:ext cx="8596668" cy="1320800"/>
          </a:xfrm>
        </p:spPr>
        <p:txBody>
          <a:bodyPr/>
          <a:lstStyle/>
          <a:p>
            <a:r>
              <a:rPr lang="de-DE" sz="4800" dirty="0" err="1" smtClean="0"/>
              <a:t>Risk</a:t>
            </a:r>
            <a:r>
              <a:rPr lang="de-DE" sz="4800" dirty="0" smtClean="0"/>
              <a:t> 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30581"/>
            <a:ext cx="8596668" cy="440687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533" r="366" b="897"/>
          <a:stretch/>
        </p:blipFill>
        <p:spPr>
          <a:xfrm>
            <a:off x="694267" y="1490132"/>
            <a:ext cx="8297333" cy="46482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 smtClean="0"/>
              <a:t>Vergleich: </a:t>
            </a:r>
            <a:endParaRPr lang="de-DE" sz="2800" dirty="0"/>
          </a:p>
          <a:p>
            <a:r>
              <a:rPr lang="de-DE" sz="2800" dirty="0" smtClean="0"/>
              <a:t>wirklich </a:t>
            </a:r>
            <a:r>
              <a:rPr lang="de-DE" sz="2800" dirty="0"/>
              <a:t>benötigte </a:t>
            </a:r>
            <a:br>
              <a:rPr lang="de-DE" sz="2800" dirty="0"/>
            </a:br>
            <a:r>
              <a:rPr lang="de-DE" sz="2800" dirty="0"/>
              <a:t>Zeit</a:t>
            </a:r>
          </a:p>
          <a:p>
            <a:r>
              <a:rPr lang="de-DE" sz="2800" dirty="0" smtClean="0"/>
              <a:t>geschätzte Zeit</a:t>
            </a:r>
            <a:br>
              <a:rPr lang="de-DE" sz="2800" dirty="0" smtClean="0"/>
            </a:br>
            <a:r>
              <a:rPr lang="de-DE" sz="2800" dirty="0" smtClean="0"/>
              <a:t/>
            </a:r>
            <a:br>
              <a:rPr lang="de-DE" sz="2800" dirty="0" smtClean="0"/>
            </a:b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9"/>
          <a:stretch/>
        </p:blipFill>
        <p:spPr>
          <a:xfrm>
            <a:off x="4171653" y="1073389"/>
            <a:ext cx="4819948" cy="56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862" y="3354395"/>
            <a:ext cx="3128068" cy="8373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1762" r="2695" b="3933"/>
          <a:stretch/>
        </p:blipFill>
        <p:spPr>
          <a:xfrm>
            <a:off x="677334" y="1073389"/>
            <a:ext cx="5931265" cy="54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8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073389"/>
            <a:ext cx="8067409" cy="37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8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t="2647" r="1147" b="3886"/>
          <a:stretch/>
        </p:blipFill>
        <p:spPr>
          <a:xfrm>
            <a:off x="677334" y="1555561"/>
            <a:ext cx="8585200" cy="426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69" y="960121"/>
            <a:ext cx="4667756" cy="57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2278" r="2544" b="68078"/>
          <a:stretch/>
        </p:blipFill>
        <p:spPr>
          <a:xfrm>
            <a:off x="677334" y="1676399"/>
            <a:ext cx="8609566" cy="39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39339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8" t="36303" r="23340" b="32008"/>
          <a:stretch/>
        </p:blipFill>
        <p:spPr>
          <a:xfrm>
            <a:off x="722812" y="1641018"/>
            <a:ext cx="7428412" cy="49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84675"/>
            <a:ext cx="8596668" cy="1320800"/>
          </a:xfrm>
        </p:spPr>
        <p:txBody>
          <a:bodyPr/>
          <a:lstStyle/>
          <a:p>
            <a:r>
              <a:rPr lang="de-DE" sz="4800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68395"/>
            <a:ext cx="8596668" cy="5638803"/>
          </a:xfrm>
        </p:spPr>
        <p:txBody>
          <a:bodyPr>
            <a:normAutofit fontScale="77500" lnSpcReduction="20000"/>
          </a:bodyPr>
          <a:lstStyle/>
          <a:p>
            <a:r>
              <a:rPr lang="de-DE" sz="2800" dirty="0" smtClean="0"/>
              <a:t>Vision</a:t>
            </a:r>
          </a:p>
          <a:p>
            <a:r>
              <a:rPr lang="de-DE" sz="2800" dirty="0" smtClean="0"/>
              <a:t>Rollenverteilung</a:t>
            </a:r>
          </a:p>
          <a:p>
            <a:r>
              <a:rPr lang="de-DE" sz="2800" dirty="0" smtClean="0"/>
              <a:t>RUP (Rational Unified </a:t>
            </a:r>
            <a:r>
              <a:rPr lang="de-DE" sz="2800" dirty="0" err="1" smtClean="0"/>
              <a:t>Process</a:t>
            </a:r>
            <a:r>
              <a:rPr lang="de-DE" sz="2800" dirty="0" smtClean="0"/>
              <a:t>)</a:t>
            </a:r>
          </a:p>
          <a:p>
            <a:r>
              <a:rPr lang="de-DE" sz="2800" dirty="0" smtClean="0"/>
              <a:t>Technology</a:t>
            </a:r>
          </a:p>
          <a:p>
            <a:r>
              <a:rPr lang="de-DE" sz="2800" dirty="0" smtClean="0"/>
              <a:t>Development Tools</a:t>
            </a:r>
          </a:p>
          <a:p>
            <a:r>
              <a:rPr lang="de-DE" sz="2800" dirty="0" err="1" smtClean="0"/>
              <a:t>Risk</a:t>
            </a:r>
            <a:r>
              <a:rPr lang="de-DE" sz="2800" dirty="0" smtClean="0"/>
              <a:t> Management</a:t>
            </a:r>
          </a:p>
          <a:p>
            <a:r>
              <a:rPr lang="de-DE" sz="2800" dirty="0" smtClean="0"/>
              <a:t>Kostenabschätzung - </a:t>
            </a:r>
            <a:r>
              <a:rPr lang="de-DE" sz="2800" dirty="0" err="1" smtClean="0"/>
              <a:t>Function</a:t>
            </a:r>
            <a:r>
              <a:rPr lang="de-DE" sz="2800" dirty="0" smtClean="0"/>
              <a:t> Points</a:t>
            </a:r>
          </a:p>
          <a:p>
            <a:r>
              <a:rPr lang="de-DE" sz="2800" dirty="0" smtClean="0"/>
              <a:t>Softwarearchitektur</a:t>
            </a:r>
          </a:p>
          <a:p>
            <a:r>
              <a:rPr lang="de-DE" sz="2800" dirty="0"/>
              <a:t>Patterns</a:t>
            </a:r>
            <a:endParaRPr lang="de-DE" sz="2800" dirty="0" smtClean="0"/>
          </a:p>
          <a:p>
            <a:r>
              <a:rPr lang="de-DE" sz="2800" dirty="0" err="1"/>
              <a:t>Testing</a:t>
            </a:r>
            <a:endParaRPr lang="de-DE" sz="2800" dirty="0"/>
          </a:p>
          <a:p>
            <a:r>
              <a:rPr lang="de-DE" sz="2800" dirty="0" smtClean="0"/>
              <a:t>Automatisierung</a:t>
            </a:r>
          </a:p>
          <a:p>
            <a:r>
              <a:rPr lang="de-DE" sz="2800" dirty="0" err="1" smtClean="0"/>
              <a:t>Metrics</a:t>
            </a:r>
            <a:endParaRPr lang="de-DE" sz="2800" dirty="0" smtClean="0"/>
          </a:p>
          <a:p>
            <a:r>
              <a:rPr lang="de-DE" sz="2800" dirty="0" err="1"/>
              <a:t>Continious</a:t>
            </a:r>
            <a:r>
              <a:rPr lang="de-DE" sz="2800" dirty="0"/>
              <a:t> Integration/</a:t>
            </a:r>
            <a:r>
              <a:rPr lang="de-DE" sz="2800" dirty="0" err="1"/>
              <a:t>Lifecycle</a:t>
            </a:r>
            <a:r>
              <a:rPr lang="de-DE" sz="2800" dirty="0"/>
              <a:t> Management</a:t>
            </a:r>
            <a:endParaRPr lang="de-DE" sz="2800" dirty="0" smtClean="0"/>
          </a:p>
          <a:p>
            <a:r>
              <a:rPr lang="de-DE" sz="2800" dirty="0" smtClean="0"/>
              <a:t>Live Demo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87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8" t="71350" r="23312" b="1634"/>
          <a:stretch/>
        </p:blipFill>
        <p:spPr>
          <a:xfrm>
            <a:off x="722812" y="1665803"/>
            <a:ext cx="8342812" cy="47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45915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33646"/>
            <a:ext cx="8596668" cy="4544032"/>
          </a:xfrm>
        </p:spPr>
        <p:txBody>
          <a:bodyPr/>
          <a:lstStyle/>
          <a:p>
            <a:r>
              <a:rPr lang="de-DE" sz="2800" dirty="0" smtClean="0"/>
              <a:t>Klassen-Diagramm (UML)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89773"/>
            <a:ext cx="8635880" cy="41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45915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33646"/>
            <a:ext cx="8596668" cy="4544032"/>
          </a:xfrm>
        </p:spPr>
        <p:txBody>
          <a:bodyPr/>
          <a:lstStyle/>
          <a:p>
            <a:r>
              <a:rPr lang="de-DE" sz="2800" dirty="0" smtClean="0"/>
              <a:t>Klassen-Diagramm (UML)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30" b="47569"/>
          <a:stretch/>
        </p:blipFill>
        <p:spPr>
          <a:xfrm>
            <a:off x="677334" y="1706706"/>
            <a:ext cx="6053666" cy="48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45915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33646"/>
            <a:ext cx="8596668" cy="4544032"/>
          </a:xfrm>
        </p:spPr>
        <p:txBody>
          <a:bodyPr/>
          <a:lstStyle/>
          <a:p>
            <a:r>
              <a:rPr lang="de-DE" sz="2800" dirty="0" smtClean="0"/>
              <a:t>Klassen-Diagramm (UML)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5" r="26175" b="44901"/>
          <a:stretch/>
        </p:blipFill>
        <p:spPr>
          <a:xfrm>
            <a:off x="677334" y="1791373"/>
            <a:ext cx="6536642" cy="47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45915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33646"/>
            <a:ext cx="8596668" cy="4544032"/>
          </a:xfrm>
        </p:spPr>
        <p:txBody>
          <a:bodyPr/>
          <a:lstStyle/>
          <a:p>
            <a:r>
              <a:rPr lang="de-DE" sz="2800" dirty="0" smtClean="0"/>
              <a:t>Klassen-Diagramm (UML)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1" t="58942"/>
          <a:stretch/>
        </p:blipFill>
        <p:spPr>
          <a:xfrm>
            <a:off x="677334" y="2201333"/>
            <a:ext cx="8689724" cy="29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Patterns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smtClean="0"/>
              <a:t>DAO (Data Access </a:t>
            </a:r>
            <a:r>
              <a:rPr lang="de-DE" sz="2800" dirty="0" err="1" smtClean="0"/>
              <a:t>Object</a:t>
            </a:r>
            <a:r>
              <a:rPr lang="de-DE" sz="2800" dirty="0" smtClean="0"/>
              <a:t>)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8" b="16712"/>
          <a:stretch/>
        </p:blipFill>
        <p:spPr>
          <a:xfrm>
            <a:off x="677334" y="2496149"/>
            <a:ext cx="8762468" cy="297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2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97331"/>
            <a:ext cx="8596668" cy="4544032"/>
          </a:xfrm>
        </p:spPr>
        <p:txBody>
          <a:bodyPr/>
          <a:lstStyle/>
          <a:p>
            <a:r>
              <a:rPr lang="de-DE" sz="2800" dirty="0" smtClean="0"/>
              <a:t>Entity-</a:t>
            </a:r>
            <a:r>
              <a:rPr lang="de-DE" sz="2800" dirty="0" err="1" smtClean="0"/>
              <a:t>Relationship</a:t>
            </a:r>
            <a:r>
              <a:rPr lang="de-DE" sz="2800" dirty="0" smtClean="0"/>
              <a:t>-Modell (ERM) </a:t>
            </a:r>
            <a:r>
              <a:rPr lang="de-DE" sz="2800" smtClean="0">
                <a:sym typeface="Wingdings" panose="05000000000000000000" pitchFamily="2" charset="2"/>
              </a:rPr>
              <a:t> MySQL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" t="5438" r="1549" b="5168"/>
          <a:stretch/>
        </p:blipFill>
        <p:spPr>
          <a:xfrm>
            <a:off x="682581" y="2761807"/>
            <a:ext cx="8591421" cy="26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35476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870799"/>
            <a:ext cx="8596668" cy="4544032"/>
          </a:xfrm>
        </p:spPr>
        <p:txBody>
          <a:bodyPr/>
          <a:lstStyle/>
          <a:p>
            <a:r>
              <a:rPr lang="de-DE" sz="2800" dirty="0" smtClean="0"/>
              <a:t>Entity-</a:t>
            </a:r>
            <a:r>
              <a:rPr lang="de-DE" sz="2800" dirty="0" err="1" smtClean="0"/>
              <a:t>Relationship</a:t>
            </a:r>
            <a:r>
              <a:rPr lang="de-DE" sz="2800" dirty="0" smtClean="0"/>
              <a:t>-Modell (ERM)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6276"/>
            <a:ext cx="8839199" cy="52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 fontScale="92500" lnSpcReduction="10000"/>
          </a:bodyPr>
          <a:lstStyle/>
          <a:p>
            <a:r>
              <a:rPr lang="de-DE" sz="2800" dirty="0" smtClean="0"/>
              <a:t>Espresso UI-Tests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JUnit</a:t>
            </a:r>
            <a:r>
              <a:rPr lang="de-DE" sz="2800" dirty="0" smtClean="0"/>
              <a:t> Unit-Tests</a:t>
            </a:r>
          </a:p>
          <a:p>
            <a:endParaRPr lang="de-DE" sz="2800" dirty="0"/>
          </a:p>
          <a:p>
            <a:r>
              <a:rPr lang="de-DE" sz="2800" dirty="0" smtClean="0"/>
              <a:t>User-Tests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sz="2800" dirty="0" smtClean="0"/>
              <a:t>Auswertung mit Coveralls</a:t>
            </a:r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Automatisiertes Tests mit </a:t>
            </a:r>
            <a:r>
              <a:rPr lang="de-DE" sz="2800" dirty="0" err="1" smtClean="0"/>
              <a:t>TravisCI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0" t="12892" r="13822" b="12892"/>
          <a:stretch/>
        </p:blipFill>
        <p:spPr>
          <a:xfrm>
            <a:off x="6378399" y="1080418"/>
            <a:ext cx="1037947" cy="122145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3" b="29334"/>
          <a:stretch/>
        </p:blipFill>
        <p:spPr>
          <a:xfrm>
            <a:off x="6378399" y="2568982"/>
            <a:ext cx="1587347" cy="65610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99" y="4519771"/>
            <a:ext cx="2461097" cy="43080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4" t="6890" r="22266" b="13999"/>
          <a:stretch/>
        </p:blipFill>
        <p:spPr>
          <a:xfrm>
            <a:off x="6378399" y="5217690"/>
            <a:ext cx="2700867" cy="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5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Automatisierung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err="1" smtClean="0"/>
              <a:t>TravisCI</a:t>
            </a:r>
            <a:endParaRPr lang="de-DE" sz="2800" dirty="0" smtClean="0"/>
          </a:p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4" y="2456736"/>
            <a:ext cx="9050488" cy="24530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86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Vision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App-Anwendung zur einfachen Vernetzung von Fußballfans</a:t>
            </a:r>
          </a:p>
          <a:p>
            <a:r>
              <a:rPr lang="de-DE" sz="2400" dirty="0" smtClean="0"/>
              <a:t>Organisation von Matches auf öffentlichen Sportplätzen</a:t>
            </a:r>
          </a:p>
          <a:p>
            <a:pPr marL="0" indent="0">
              <a:buNone/>
            </a:pP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15762" r="-1" b="8764"/>
          <a:stretch/>
        </p:blipFill>
        <p:spPr>
          <a:xfrm>
            <a:off x="5292621" y="3641062"/>
            <a:ext cx="3408148" cy="26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 smtClean="0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err="1" smtClean="0"/>
              <a:t>Codacy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85" y="1467533"/>
            <a:ext cx="5731934" cy="108862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85" y="4901057"/>
            <a:ext cx="1943371" cy="5715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85" y="3367785"/>
            <a:ext cx="2805451" cy="9645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54" y="2357206"/>
            <a:ext cx="1047673" cy="40859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90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de-DE" sz="4800" dirty="0" err="1"/>
              <a:t>Continious</a:t>
            </a:r>
            <a:r>
              <a:rPr lang="de-DE" sz="4800" dirty="0"/>
              <a:t> </a:t>
            </a:r>
            <a:r>
              <a:rPr lang="de-DE" sz="4800" dirty="0" smtClean="0"/>
              <a:t>Integration/</a:t>
            </a:r>
            <a:r>
              <a:rPr lang="de-DE" sz="4800" dirty="0" err="1" smtClean="0"/>
              <a:t>Lifecycle</a:t>
            </a:r>
            <a:r>
              <a:rPr lang="de-DE" sz="4800" dirty="0" smtClean="0"/>
              <a:t> </a:t>
            </a:r>
            <a:r>
              <a:rPr lang="de-DE" sz="4800" dirty="0"/>
              <a:t>Management (</a:t>
            </a:r>
            <a:r>
              <a:rPr lang="de-DE" sz="4800" dirty="0" err="1"/>
              <a:t>Automatic</a:t>
            </a:r>
            <a:r>
              <a:rPr lang="de-DE" sz="4800" dirty="0"/>
              <a:t> </a:t>
            </a:r>
            <a:r>
              <a:rPr lang="de-DE" sz="4800" dirty="0" err="1"/>
              <a:t>Deploy</a:t>
            </a:r>
            <a:r>
              <a:rPr lang="de-DE" sz="4800" dirty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17133"/>
            <a:ext cx="8596668" cy="4424230"/>
          </a:xfrm>
        </p:spPr>
        <p:txBody>
          <a:bodyPr>
            <a:normAutofit/>
          </a:bodyPr>
          <a:lstStyle/>
          <a:p>
            <a:r>
              <a:rPr lang="de-DE" sz="2800" dirty="0" err="1" smtClean="0"/>
              <a:t>TravisCI</a:t>
            </a:r>
            <a:endParaRPr lang="de-DE" sz="2800" dirty="0" smtClean="0"/>
          </a:p>
          <a:p>
            <a:r>
              <a:rPr lang="de-DE" sz="2800" dirty="0" smtClean="0"/>
              <a:t>Möglichkeit App automatisch in den </a:t>
            </a:r>
            <a:br>
              <a:rPr lang="de-DE" sz="2800" dirty="0" smtClean="0"/>
            </a:br>
            <a:r>
              <a:rPr lang="de-DE" sz="2800" dirty="0" smtClean="0"/>
              <a:t>Google Play Store zu stellen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4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Live Demo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1" t="5391" r="6206" b="10794"/>
          <a:stretch/>
        </p:blipFill>
        <p:spPr>
          <a:xfrm>
            <a:off x="4389120" y="251460"/>
            <a:ext cx="3497580" cy="6244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738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800" dirty="0" smtClean="0"/>
              <a:t>Warum wir 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97331"/>
            <a:ext cx="8596668" cy="454403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80" y="2142265"/>
            <a:ext cx="6756375" cy="36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66699"/>
            <a:ext cx="8596668" cy="1320800"/>
          </a:xfrm>
        </p:spPr>
        <p:txBody>
          <a:bodyPr/>
          <a:lstStyle/>
          <a:p>
            <a:r>
              <a:rPr lang="de-DE" sz="4800" dirty="0" smtClean="0"/>
              <a:t>Blog-Site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54430"/>
            <a:ext cx="8596668" cy="4544032"/>
          </a:xfrm>
        </p:spPr>
        <p:txBody>
          <a:bodyPr/>
          <a:lstStyle/>
          <a:p>
            <a:r>
              <a:rPr lang="de-DE" sz="2000" dirty="0" smtClean="0"/>
              <a:t>Bleiben Sie auf dem aktuellsten Stand &amp; besuchen Sie unseren Blog!</a:t>
            </a:r>
          </a:p>
          <a:p>
            <a:pPr marL="0" indent="0">
              <a:buNone/>
            </a:pPr>
            <a:r>
              <a:rPr lang="de-DE" sz="1400" dirty="0" smtClean="0"/>
              <a:t>	</a:t>
            </a:r>
            <a:r>
              <a:rPr lang="de-DE" sz="140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de-DE" sz="1400" dirty="0">
                <a:solidFill>
                  <a:schemeClr val="tx1"/>
                </a:solidFill>
                <a:hlinkClick r:id="rId2"/>
              </a:rPr>
              <a:t>://joinsportsblog.wordpress.com/</a:t>
            </a:r>
            <a:endParaRPr lang="de-D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19319" b="2988"/>
          <a:stretch/>
        </p:blipFill>
        <p:spPr>
          <a:xfrm>
            <a:off x="1119140" y="2036938"/>
            <a:ext cx="5891260" cy="4601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7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4724400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800" dirty="0" smtClean="0"/>
              <a:t>Vielen Dank für Ihre Aufmerksamkeit!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23" y="468948"/>
            <a:ext cx="3893591" cy="3881437"/>
          </a:xfrm>
        </p:spPr>
      </p:pic>
    </p:spTree>
    <p:extLst>
      <p:ext uri="{BB962C8B-B14F-4D97-AF65-F5344CB8AC3E}">
        <p14:creationId xmlns:p14="http://schemas.microsoft.com/office/powerpoint/2010/main" val="11873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Rollenverteilung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51434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de-DE" sz="2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80595"/>
              </p:ext>
            </p:extLst>
          </p:nvPr>
        </p:nvGraphicFramePr>
        <p:xfrm>
          <a:off x="911668" y="2413204"/>
          <a:ext cx="8127999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Timo Rautenberg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Alexander </a:t>
                      </a:r>
                      <a:r>
                        <a:rPr lang="de-DE" dirty="0" err="1" smtClean="0"/>
                        <a:t>Bierenstiel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Dominik Schmitt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Project Manager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Implementer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Tool Specialist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Graphic Artist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Implementer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Test Designer/Tester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Tech Writer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Editor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Implementer</a:t>
                      </a:r>
                      <a:endParaRPr lang="de-DE" dirty="0" smtClean="0"/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Test Designer/Tester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7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5524"/>
            <a:ext cx="8596668" cy="1320800"/>
          </a:xfrm>
        </p:spPr>
        <p:txBody>
          <a:bodyPr/>
          <a:lstStyle/>
          <a:p>
            <a:r>
              <a:rPr lang="de-DE" sz="4800" dirty="0"/>
              <a:t>RUP (Rational Unified </a:t>
            </a:r>
            <a:r>
              <a:rPr lang="de-DE" sz="4800" dirty="0" err="1"/>
              <a:t>Process</a:t>
            </a:r>
            <a:r>
              <a:rPr lang="de-DE" sz="4800" dirty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38365"/>
            <a:ext cx="8596668" cy="3880773"/>
          </a:xfrm>
        </p:spPr>
        <p:txBody>
          <a:bodyPr/>
          <a:lstStyle/>
          <a:p>
            <a:endParaRPr lang="de-DE" sz="2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301742"/>
            <a:ext cx="7877767" cy="547313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130029" y="1951950"/>
            <a:ext cx="181263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0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Technology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45921"/>
            <a:ext cx="8596668" cy="4395442"/>
          </a:xfrm>
        </p:spPr>
        <p:txBody>
          <a:bodyPr/>
          <a:lstStyle/>
          <a:p>
            <a:r>
              <a:rPr lang="de-DE" dirty="0" smtClean="0"/>
              <a:t>Alle verwendeten Sprachen/Tools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6" r="20939"/>
          <a:stretch/>
        </p:blipFill>
        <p:spPr>
          <a:xfrm>
            <a:off x="1189798" y="2820882"/>
            <a:ext cx="993109" cy="17342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t="15517" r="19498" b="13274"/>
          <a:stretch/>
        </p:blipFill>
        <p:spPr>
          <a:xfrm>
            <a:off x="927436" y="4746283"/>
            <a:ext cx="1443104" cy="13476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30" y="2846457"/>
            <a:ext cx="1716739" cy="11791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86" y="4307813"/>
            <a:ext cx="2499360" cy="12926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13" y="3827600"/>
            <a:ext cx="2388643" cy="1020619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77334" y="2681728"/>
            <a:ext cx="2034693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037867" y="2312393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Frontend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066665" y="2681725"/>
            <a:ext cx="2618781" cy="34955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3427198" y="2312390"/>
            <a:ext cx="169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00B0F0"/>
                </a:solidFill>
              </a:rPr>
              <a:t>IDE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6073865" y="2683208"/>
            <a:ext cx="2748402" cy="34955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434398" y="2313873"/>
            <a:ext cx="177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00B050"/>
                </a:solidFill>
              </a:rPr>
              <a:t>Backend</a:t>
            </a:r>
            <a:endParaRPr lang="de-D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7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67729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92620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GitHub</a:t>
            </a:r>
            <a:r>
              <a:rPr lang="de-DE" sz="2800" dirty="0" smtClean="0"/>
              <a:t> als Versionsverwaltung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2" y="1642537"/>
            <a:ext cx="8062686" cy="5130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90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9787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04550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Scrumming</a:t>
            </a:r>
            <a:r>
              <a:rPr lang="de-DE" sz="2800" dirty="0" smtClean="0"/>
              <a:t> via </a:t>
            </a:r>
            <a:r>
              <a:rPr lang="de-DE" sz="2800" dirty="0" err="1" smtClean="0"/>
              <a:t>Jira</a:t>
            </a: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2"/>
          <a:stretch/>
        </p:blipFill>
        <p:spPr>
          <a:xfrm>
            <a:off x="677333" y="1717962"/>
            <a:ext cx="7947121" cy="4834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50569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30581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Burndown</a:t>
            </a:r>
            <a:r>
              <a:rPr lang="de-DE" sz="2800" dirty="0" smtClean="0"/>
              <a:t> Chart: </a:t>
            </a:r>
            <a:r>
              <a:rPr lang="de-DE" sz="2800" dirty="0" err="1" smtClean="0"/>
              <a:t>Midterm</a:t>
            </a:r>
            <a:r>
              <a:rPr lang="de-DE" sz="2800" dirty="0" smtClean="0"/>
              <a:t> </a:t>
            </a:r>
            <a:r>
              <a:rPr lang="de-DE" sz="2800" dirty="0" err="1" smtClean="0"/>
              <a:t>Presentation</a:t>
            </a: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t="6616" r="259"/>
          <a:stretch/>
        </p:blipFill>
        <p:spPr>
          <a:xfrm>
            <a:off x="409854" y="2304876"/>
            <a:ext cx="8864148" cy="3607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6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237</Words>
  <Application>Microsoft Office PowerPoint</Application>
  <PresentationFormat>Breitbild</PresentationFormat>
  <Paragraphs>129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Trebuchet MS</vt:lpstr>
      <vt:lpstr>Wingdings</vt:lpstr>
      <vt:lpstr>Wingdings 3</vt:lpstr>
      <vt:lpstr>Facette</vt:lpstr>
      <vt:lpstr>JoinSports</vt:lpstr>
      <vt:lpstr>Agenda</vt:lpstr>
      <vt:lpstr>Vision</vt:lpstr>
      <vt:lpstr>Rollenverteilung</vt:lpstr>
      <vt:lpstr>RUP (Rational Unified Process)</vt:lpstr>
      <vt:lpstr>Technology</vt:lpstr>
      <vt:lpstr>Development Tools</vt:lpstr>
      <vt:lpstr>Development Tools</vt:lpstr>
      <vt:lpstr>Development Tools</vt:lpstr>
      <vt:lpstr>Development Tools</vt:lpstr>
      <vt:lpstr>Development Tools</vt:lpstr>
      <vt:lpstr>Risk Management</vt:lpstr>
      <vt:lpstr>Kostenabschätzung – Function Points</vt:lpstr>
      <vt:lpstr>Kostenabschätzung – Function Points</vt:lpstr>
      <vt:lpstr>Kostenabschätzung – Function Points</vt:lpstr>
      <vt:lpstr>Kostenabschätzung – Function Points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Patterns</vt:lpstr>
      <vt:lpstr>Softwarearchitektur</vt:lpstr>
      <vt:lpstr>Softwarearchitektur</vt:lpstr>
      <vt:lpstr>Testing</vt:lpstr>
      <vt:lpstr>Automatisierung</vt:lpstr>
      <vt:lpstr>Metrics</vt:lpstr>
      <vt:lpstr>Continious Integration/Lifecycle Management (Automatic Deploy)</vt:lpstr>
      <vt:lpstr>Live Demo</vt:lpstr>
      <vt:lpstr>Warum wir ?</vt:lpstr>
      <vt:lpstr>Blog-Site</vt:lpstr>
      <vt:lpstr>Vielen Dank für Ihre Aufmerksamkeit!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Rautenberg</dc:creator>
  <cp:lastModifiedBy>Timo Rautenberg</cp:lastModifiedBy>
  <cp:revision>115</cp:revision>
  <dcterms:created xsi:type="dcterms:W3CDTF">2016-12-12T12:39:28Z</dcterms:created>
  <dcterms:modified xsi:type="dcterms:W3CDTF">2017-06-19T13:52:07Z</dcterms:modified>
</cp:coreProperties>
</file>